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T Sans Narrow"/>
      <p:regular r:id="rId13"/>
      <p:bold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TSansNarrow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regular.fntdata"/><Relationship Id="rId14" Type="http://schemas.openxmlformats.org/officeDocument/2006/relationships/font" Target="fonts/PTSansNarrow-bold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1f9a73e34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1f9a73e34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1f9a73e34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1f9a73e34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1f9a73e34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1f9a73e34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1f9a73e341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1f9a73e341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f9a73e341_0_6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1f9a73e341_0_6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f9a73e341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f9a73e341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hac-a-dolores.netlify.app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/>
        </p:nvSpPr>
        <p:spPr>
          <a:xfrm>
            <a:off x="3592825" y="3517500"/>
            <a:ext cx="205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latin typeface="Verdana"/>
                <a:ea typeface="Verdana"/>
                <a:cs typeface="Verdana"/>
                <a:sym typeface="Verdana"/>
              </a:rPr>
              <a:t>By: </a:t>
            </a:r>
            <a:r>
              <a:rPr lang="es" sz="1200">
                <a:latin typeface="Verdana"/>
                <a:ea typeface="Verdana"/>
                <a:cs typeface="Verdana"/>
                <a:sym typeface="Verdana"/>
              </a:rPr>
              <a:t>Andrea Mora</a:t>
            </a:r>
            <a:endParaRPr sz="12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2966275" y="1701450"/>
            <a:ext cx="3496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</a:t>
            </a: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hac</a:t>
            </a: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-</a:t>
            </a: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</a:t>
            </a: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-Dolores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/>
        </p:nvSpPr>
        <p:spPr>
          <a:xfrm>
            <a:off x="572025" y="965000"/>
            <a:ext cx="76527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Where are you from?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I’m from Venezuela, but I’ve been living in Madrid for about a year and a half.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I have no background on tech, so this has been a whole new world for me.  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41500" y="2374325"/>
            <a:ext cx="76527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Some facts about me: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Verdana"/>
              <a:buChar char="-"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I love true crime related content, maybe a little too much. 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Verdana"/>
              <a:buChar char="-"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I sneeze with the sun or strong lights, it’s called photic sneeze reflex and 15-30% of population have it. </a:t>
            </a: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🤧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My earphones are almost an extension of my ears, I’m always listening to something.</a:t>
            </a:r>
            <a:r>
              <a:rPr lang="es" sz="1300"/>
              <a:t> </a:t>
            </a:r>
            <a:endParaRPr sz="1300"/>
          </a:p>
        </p:txBody>
      </p:sp>
      <p:sp>
        <p:nvSpPr>
          <p:cNvPr id="74" name="Google Shape;74;p14"/>
          <p:cNvSpPr txBox="1"/>
          <p:nvPr/>
        </p:nvSpPr>
        <p:spPr>
          <a:xfrm>
            <a:off x="-152400" y="15240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About 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262150" y="780000"/>
            <a:ext cx="8476800" cy="40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What is your project?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An online version of the Whac a Mole arcade game with a little twist and Harry Potter inspiration.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How does it work? 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1- Players try to click on an image of either Dolores Umbridge or Dobby as they randomly appear on a grid of squares. 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2- Clicking on Dolores earns the player points, clicking on Dobby costs the player a life. 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3- The game ends when the player runs out of time or lives.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4- It includes features such as a high score tracker, a timer, and different levels of difficulty as the timer runs down.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latin typeface="Verdana"/>
                <a:ea typeface="Verdana"/>
                <a:cs typeface="Verdana"/>
                <a:sym typeface="Verdana"/>
              </a:rPr>
              <a:t>Why did you choose it?</a:t>
            </a:r>
            <a:endParaRPr b="1"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I was looking for ideas an it seemed like a fun challenge. Little did I know I was going to suffer a bit with it 😄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228600" y="0"/>
            <a:ext cx="3828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4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Project elevator pitch</a:t>
            </a:r>
            <a:endParaRPr sz="1200"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29868" l="0" r="17979" t="0"/>
          <a:stretch/>
        </p:blipFill>
        <p:spPr>
          <a:xfrm>
            <a:off x="7339225" y="99825"/>
            <a:ext cx="1681300" cy="95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/>
        </p:nvSpPr>
        <p:spPr>
          <a:xfrm>
            <a:off x="696350" y="2507975"/>
            <a:ext cx="70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Technical Challenge</a:t>
            </a:r>
            <a:endParaRPr/>
          </a:p>
        </p:txBody>
      </p:sp>
      <p:sp>
        <p:nvSpPr>
          <p:cNvPr id="88" name="Google Shape;88;p16"/>
          <p:cNvSpPr txBox="1"/>
          <p:nvPr/>
        </p:nvSpPr>
        <p:spPr>
          <a:xfrm>
            <a:off x="507350" y="1439925"/>
            <a:ext cx="82344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What was the most important technical challenge you faced?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Using timing events made it difficult to add a second character that has a different condition than the first one. </a:t>
            </a: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Whenever</a:t>
            </a: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 a Dolores was clicked and a Dobby was </a:t>
            </a: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drawn afterwards it counted the click also for Dobby and ended the game.</a:t>
            </a: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 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How did you overcome that challenge?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Verdana"/>
                <a:ea typeface="Verdana"/>
                <a:cs typeface="Verdana"/>
                <a:sym typeface="Verdana"/>
              </a:rPr>
              <a:t>Detecting the collision and either ending the game or updating score right on the mouse event (click).</a:t>
            </a:r>
            <a:endParaRPr sz="13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Big</a:t>
            </a:r>
            <a:r>
              <a:rPr lang="es"/>
              <a:t> mistake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901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was the biggest mistake you made during this project?</a:t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Using a “Hit” variable to detect if Dobby was hit during the game interval and then continue with the update of the score.</a:t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variable had to become false after the click but there was not enough time before the drawing of the next square. </a:t>
            </a:r>
            <a:endParaRPr b="1"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did you learn from it?</a:t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	</a:t>
            </a: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Perform</a:t>
            </a: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the actions directly on the event. </a:t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 got rid of the </a:t>
            </a: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variable</a:t>
            </a:r>
            <a:r>
              <a:rPr lang="es" sz="1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and instead included the end game, update score and update lives actions on the mouse event. </a:t>
            </a:r>
            <a:endParaRPr sz="13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266325"/>
            <a:ext cx="8520600" cy="14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DEMO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https://whac-a-dolores.netlify.app/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2966275" y="1701450"/>
            <a:ext cx="3496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Whac-a-Dolores</a:t>
            </a:r>
            <a:endParaRPr sz="1900"/>
          </a:p>
        </p:txBody>
      </p:sp>
      <p:sp>
        <p:nvSpPr>
          <p:cNvPr id="105" name="Google Shape;105;p19"/>
          <p:cNvSpPr txBox="1"/>
          <p:nvPr/>
        </p:nvSpPr>
        <p:spPr>
          <a:xfrm>
            <a:off x="3891875" y="2861450"/>
            <a:ext cx="178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Verdana"/>
                <a:ea typeface="Verdana"/>
                <a:cs typeface="Verdana"/>
                <a:sym typeface="Verdana"/>
              </a:rPr>
              <a:t>THANK YOU! ☺️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